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4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8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8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6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9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3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8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6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45A5-28CB-4AEA-B918-DB154A2D339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4586-0413-43CB-83B3-60E3B2A5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31" y="0"/>
            <a:ext cx="122542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193" y="95591"/>
            <a:ext cx="976825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Театрализованная деятельность в рамках ФГОС, </a:t>
            </a:r>
            <a:endParaRPr lang="ru-RU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средство развития творческих способностей дошкольников»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val="24197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1937" y="1564243"/>
            <a:ext cx="101375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работы с детьми по </a:t>
            </a:r>
            <a:endParaRPr lang="ru-RU" sz="2400" b="1" dirty="0" smtClean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театрализованной </a:t>
            </a:r>
            <a:r>
              <a:rPr lang="ru-RU" sz="24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включает в себя: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Упражнения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дикции (артикуляционная гимнастика);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Задания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речевой интонационной выразительности;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Игры-превращения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образные упражнения;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Упражнения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развитие детской пластики;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Ритмические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минутки;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Пальчиковый </a:t>
            </a:r>
            <a:r>
              <a:rPr lang="ru-RU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игротренинг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Упражнения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развитие выразительной мимики, элементы пантомимы;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Театральные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этюды;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Разыгрывание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мини-диалогов, </a:t>
            </a:r>
            <a:r>
              <a:rPr lang="ru-RU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потешек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песенок, стихов;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Просмотр </a:t>
            </a:r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кукольных спектаклей</a:t>
            </a: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89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6101" y="1653278"/>
            <a:ext cx="642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Театральные уголки в саду.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4" y="2299609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09" y="2252284"/>
            <a:ext cx="2550414" cy="340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2299609"/>
            <a:ext cx="3560635" cy="267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77" y="3192165"/>
            <a:ext cx="2775966" cy="370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45" y="3173877"/>
            <a:ext cx="2803398" cy="373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9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0731" y="1239715"/>
            <a:ext cx="9979269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требования к организации театрализованных игр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Содержательность и разнообразие тематики.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Постоянное, ежедневное включение театрализованных игр во все формы педагогического процесса.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Максимальная активность детей на этапах и подготовки, и проведения игр.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Сотрудничество детей друг с другом и с взрослыми на всех этапах организации театрализованной игры.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Последовательность и усложнение содержания тем и сюжетов, избранных для игр, соответствуют возрасту и умениям детей.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1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3359" y="1469653"/>
            <a:ext cx="91264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Дети овладевают навыками выразительной речи, правилами поведения, этикета общения со сверстниками и взрослыми.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Проявляют интерес, желание к театральному искусству.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Умеют передавать различные чувства, используя мимику, жест, интонацию.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исполняют и передают образы сказочных персонажей.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Дети стараются уверенно чувствовать себя во время выступлений.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r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Предметно-пространственная развивающая среда ДОУ дополняется разными видами театров, пособиями, рисунками, картотеками творческих игр.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2818154"/>
            <a:ext cx="3411357" cy="25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7752" y="2843784"/>
            <a:ext cx="6849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8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0831" y="1661746"/>
            <a:ext cx="7455878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перехода на ФГОС ДО один из основных принципов дошкольного образования, отраженный в Стандарте: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ребёнка».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4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1661747"/>
            <a:ext cx="7156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 деятельность в детском саду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прекрасная возможность раскрытия творческого потенциала ребенка, воспитание творческой направленности личности.</a:t>
            </a:r>
            <a:endParaRPr lang="ru-RU" sz="2400" b="1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0" y="3251073"/>
            <a:ext cx="4378883" cy="3284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00" y="3216878"/>
            <a:ext cx="4424477" cy="3318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6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7354" y="1804843"/>
            <a:ext cx="723899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формирование положительных взаимоотношений между детьми в процессе совместной деятельности;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воспитание культуры познания взрослых и детей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(эмоциональные состояния, личностные качества, оценка поступков и пр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*воспитание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ребенка уважения к себе, сознательного отношения к своей деятельности;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развитие эмоций;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воспитание этически ценных способов общения в соответствии с нормами и правилами жизни в обществе.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3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6385" y="1227115"/>
            <a:ext cx="8176846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2000" dirty="0" smtClean="0">
              <a:solidFill>
                <a:srgbClr val="F43DC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dirty="0">
              <a:solidFill>
                <a:srgbClr val="F43DC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4000" b="1" dirty="0" smtClean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</a:t>
            </a:r>
            <a:r>
              <a:rPr lang="ru-RU" sz="4000" b="1" dirty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разносторонних представлений о действительности </a:t>
            </a:r>
            <a:r>
              <a:rPr lang="ru-RU" sz="200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(разные виды театра, профессии людей, создающих спектакль);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наблюдение за явлениями природы, поведением животных </a:t>
            </a:r>
            <a:r>
              <a:rPr lang="ru-RU" sz="200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(для передачи символическими средствами в игре–драматизации);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обеспечение взаимосвязи конструирования с театрализованной игрой для развития динамических пространственных представлений;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развитие памяти, обучение умению планировать свои действия для достижения результата.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5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304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4408" y="1897978"/>
            <a:ext cx="7051431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содействие развитию монологической и диалогической речи;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обогащение словаря: образных выражений, сравнений, эпитетов, синонимов, антонимов и пр. ;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7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5708" y="1872712"/>
            <a:ext cx="8414238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приобщение к высокохудожественной литературе, музыке, фольклору;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развитие воображения;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приобщение к совместной дизайн-деятельности по моделированию элементов костюма, декораций, атрибутов;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создание выразительного художественного образа;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формирование элементарных представлений о видах искусства;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реализация самостоятельной творческой деятельности детей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40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2039" y="1932760"/>
            <a:ext cx="7394330" cy="366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F43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согласование действий и сопровождающей их речи;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умение воплощать в творческом движении настроение, характер и процесс развития образа;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выразительность исполнения основных видов движений;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развитие общей и мелкой моторики: координации движений, мелкой моторики руки, снятие мышечного напряжения, формирование правильной осанки.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91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3054" y="1749331"/>
            <a:ext cx="7288823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работы по организации театрализованной деятельности: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Предметно-пространственная развивающая среда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Перспективное планирование и реализация: занятия по театрализации, театрализованные представления, развлечения, проектная деятельность.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педагогами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детьми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</a:t>
            </a:r>
            <a:r>
              <a:rPr lang="ru-RU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981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649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BatangChe</vt:lpstr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15</cp:revision>
  <dcterms:created xsi:type="dcterms:W3CDTF">2016-12-06T08:45:29Z</dcterms:created>
  <dcterms:modified xsi:type="dcterms:W3CDTF">2016-12-07T03:17:59Z</dcterms:modified>
</cp:coreProperties>
</file>